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viewProps.xml" ContentType="application/vnd.openxmlformats-officedocument.presentationml.view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</Types>
</file>

<file path=_rels/.rels><?xml version="1.0" encoding="UTF-8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package/2006/relationships/metadata/extended-properties" Target="docProps/app.xml" /><Relationship Id="rId4" Type="http://schemas.openxmlformats.org/officeDocument/2006/relationships/custom-properties" Target="docProps/custom.xml" />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autoCompressPictures="0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p="http://schemas.openxmlformats.org/presentationml/2006/main" xmlns:r="http://schemas.openxmlformats.org/officeDocument/2006/relationships">
  <p:normalViewPr>
    <p:restoredLeft autoAdjust="0" sz="15633"/>
    <p:restoredTop autoAdjust="0" sz="94711"/>
  </p:normalViewPr>
  <p:slideViewPr>
    <p:cSldViewPr snapToGrid="0" snapToObjects="1">
      <p:cViewPr varScale="1">
        <p:scale>
          <a:sx d="100" n="126"/>
          <a:sy d="100" n="126"/>
        </p:scale>
        <p:origin x="293" y="96"/>
      </p:cViewPr>
      <p:guideLst>
        <p:guide orient="horz" pos="2160"/>
        <p:guide pos="3840"/>
      </p:guideLst>
    </p:cSldViewPr>
  </p:slideViewPr>
  <p:outlineViewPr>
    <p:cViewPr>
      <p:scale>
        <a:sx d="100" n="33"/>
        <a:sy d="100" n="33"/>
      </p:scale>
      <p:origin x="0" y="0"/>
    </p:cViewPr>
  </p:outlineViewPr>
  <p:notesTextViewPr>
    <p:cViewPr>
      <p:scale>
        <a:sx d="100" n="100"/>
        <a:sy d="100" n="100"/>
      </p:scale>
      <p:origin x="0" y="0"/>
    </p:cViewPr>
  </p:notesTextViewPr>
  <p:gridSpacing cx="76200" cy="76200"/>
</p:viewPr>
</file>

<file path=ppt/_rels/presentation.xml.rels><?xml version="1.0" encoding="UTF-8"?><Relationships xmlns="http://schemas.openxmlformats.org/package/2006/relationships"><Relationship Id="rId2" Type="http://schemas.openxmlformats.org/officeDocument/2006/relationships/slide" Target="slides/slide1.xml" /><Relationship Id="rId3" Type="http://schemas.openxmlformats.org/officeDocument/2006/relationships/slide" Target="slides/slide2.xml" /><Relationship Id="rId4" Type="http://schemas.openxmlformats.org/officeDocument/2006/relationships/slide" Target="slides/slide3.xml" /><Relationship Id="rId5" Type="http://schemas.openxmlformats.org/officeDocument/2006/relationships/slide" Target="slides/slide4.xml" /><Relationship Id="rId6" Type="http://schemas.openxmlformats.org/officeDocument/2006/relationships/slide" Target="slides/slide5.xml" /><Relationship Id="rId7" Type="http://schemas.openxmlformats.org/officeDocument/2006/relationships/slide" Target="slides/slide6.xml" /><Relationship Id="rId8" Type="http://schemas.openxmlformats.org/officeDocument/2006/relationships/slide" Target="slides/slide7.xml" /><Relationship Id="rId9" Type="http://schemas.openxmlformats.org/officeDocument/2006/relationships/slide" Target="slides/slide8.xml" /><Relationship Id="rId10" Type="http://schemas.openxmlformats.org/officeDocument/2006/relationships/slide" Target="slides/slide9.xml" /><Relationship Id="rId11" Type="http://schemas.openxmlformats.org/officeDocument/2006/relationships/slide" Target="slides/slide10.xml" /><Relationship Id="rId12" Type="http://schemas.openxmlformats.org/officeDocument/2006/relationships/slide" Target="slides/slide11.xml" /><Relationship Id="rId13" Type="http://schemas.openxmlformats.org/officeDocument/2006/relationships/slide" Target="slides/slide12.xml" /><Relationship Id="rId14" Type="http://schemas.openxmlformats.org/officeDocument/2006/relationships/slide" Target="slides/slide13.xml" /><Relationship Id="rId15" Type="http://schemas.openxmlformats.org/officeDocument/2006/relationships/notesMaster" Target="notesMasters/notesMaster1.xml" /><Relationship Id="rId17" Type="http://schemas.openxmlformats.org/officeDocument/2006/relationships/viewProps" Target="viewProps.xml" /><Relationship Id="rId16" Type="http://schemas.openxmlformats.org/officeDocument/2006/relationships/presProps" Target="presProps.xml" /><Relationship Id="rId1" Type="http://schemas.openxmlformats.org/officeDocument/2006/relationships/slideMaster" Target="slideMasters/slideMaster1.xml" /><Relationship Id="rId19" Type="http://schemas.openxmlformats.org/officeDocument/2006/relationships/tableStyles" Target="tableStyles.xml" /><Relationship Id="rId18" Type="http://schemas.openxmlformats.org/officeDocument/2006/relationships/theme" Target="theme/theme1.xml" 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C1CCF-B725-44A7-AA57-5E433BD85C9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8BDFEC3-8487-43E8-A154-7C12CBC1FF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27097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?><Relationships xmlns="http://schemas.openxmlformats.org/package/2006/relationships"><Relationship Id="rId2" Type="http://schemas.openxmlformats.org/officeDocument/2006/relationships/slide" Target="../slides/slide2.xml" /><Relationship Id="rId1" Type="http://schemas.openxmlformats.org/officeDocument/2006/relationships/notesMaster" Target="../notesMasters/notesMaster1.xml" /></Relationships>
</file>

<file path=ppt/notesSlides/_rels/notesSlide2.xml.rels><?xml version="1.0" encoding="UTF-8"?><Relationships xmlns="http://schemas.openxmlformats.org/package/2006/relationships"><Relationship Id="rId2" Type="http://schemas.openxmlformats.org/officeDocument/2006/relationships/slide" Target="../slides/slide5.xml" /><Relationship Id="rId1" Type="http://schemas.openxmlformats.org/officeDocument/2006/relationships/notesMaster" Target="../notesMasters/notesMaster1.xml" /></Relationships>
</file>

<file path=ppt/notesSlides/_rels/notesSlide3.xml.rels><?xml version="1.0" encoding="UTF-8"?><Relationships xmlns="http://schemas.openxmlformats.org/package/2006/relationships"><Relationship Id="rId2" Type="http://schemas.openxmlformats.org/officeDocument/2006/relationships/slide" Target="../slides/slide6.xml" /><Relationship Id="rId1" Type="http://schemas.openxmlformats.org/officeDocument/2006/relationships/notesMaster" Target="../notesMasters/notesMaster1.xml" /></Relationships>
</file>

<file path=ppt/notesSlides/_rels/notesSlide4.xml.rels><?xml version="1.0" encoding="UTF-8"?><Relationships xmlns="http://schemas.openxmlformats.org/package/2006/relationships"><Relationship Id="rId2" Type="http://schemas.openxmlformats.org/officeDocument/2006/relationships/slide" Target="../slides/slide7.xml" /><Relationship Id="rId1" Type="http://schemas.openxmlformats.org/officeDocument/2006/relationships/notesMaster" Target="../notesMasters/notesMaster1.xml" /></Relationships>
</file>

<file path=ppt/notesSlides/_rels/notesSlide5.xml.rels><?xml version="1.0" encoding="UTF-8"?><Relationships xmlns="http://schemas.openxmlformats.org/package/2006/relationships"><Relationship Id="rId2" Type="http://schemas.openxmlformats.org/officeDocument/2006/relationships/slide" Target="../slides/slide8.xml" /><Relationship Id="rId1" Type="http://schemas.openxmlformats.org/officeDocument/2006/relationships/notesMaster" Target="../notesMasters/notesMaster1.xml" /></Relationships>
</file>

<file path=ppt/notesSlides/_rels/notesSlide6.xml.rels><?xml version="1.0" encoding="UTF-8"?><Relationships xmlns="http://schemas.openxmlformats.org/package/2006/relationships"><Relationship Id="rId2" Type="http://schemas.openxmlformats.org/officeDocument/2006/relationships/slide" Target="../slides/slide13.xml" /><Relationship Id="rId1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~12</a:t>
            </a:r>
            <a:r>
              <a:rPr/>
              <a:t> </a:t>
            </a:r>
            <a:r>
              <a:rPr/>
              <a:t>years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2021</a:t>
            </a:r>
          </a:p>
          <a:p>
            <a:pPr lvl="0" marL="0" indent="0">
              <a:buNone/>
            </a:pPr>
          </a:p>
          <a:p>
            <a:pPr lvl="1"/>
            <a:r>
              <a:rPr/>
              <a:t>Young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figuring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paid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doing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love</a:t>
            </a:r>
          </a:p>
          <a:p>
            <a:pPr lvl="0" marL="0" indent="0">
              <a:buNone/>
            </a:pPr>
          </a:p>
          <a:p>
            <a:pPr lvl="1"/>
            <a:r>
              <a:rPr/>
              <a:t>Our</a:t>
            </a:r>
            <a:r>
              <a:rPr/>
              <a:t> </a:t>
            </a:r>
            <a:r>
              <a:rPr/>
              <a:t>professional</a:t>
            </a:r>
            <a:r>
              <a:rPr/>
              <a:t> </a:t>
            </a:r>
            <a:r>
              <a:rPr/>
              <a:t>life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take</a:t>
            </a:r>
            <a:r>
              <a:rPr/>
              <a:t> </a:t>
            </a:r>
            <a:r>
              <a:rPr/>
              <a:t>different</a:t>
            </a:r>
            <a:r>
              <a:rPr/>
              <a:t> </a:t>
            </a:r>
            <a:r>
              <a:rPr/>
              <a:t>paths</a:t>
            </a:r>
            <a:r>
              <a:rPr/>
              <a:t> </a:t>
            </a:r>
            <a:r>
              <a:rPr/>
              <a:t>but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journey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2</a:t>
            </a:fld>
            <a:endParaRPr lang="en-US"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Not</a:t>
            </a:r>
            <a:r>
              <a:rPr/>
              <a:t> </a:t>
            </a:r>
            <a:r>
              <a:rPr/>
              <a:t>included</a:t>
            </a:r>
            <a:r>
              <a:rPr/>
              <a:t> </a:t>
            </a:r>
            <a:r>
              <a:rPr/>
              <a:t>here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college</a:t>
            </a:r>
            <a:r>
              <a:rPr/>
              <a:t> </a:t>
            </a:r>
            <a:r>
              <a:rPr/>
              <a:t>jobs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would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qualify.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example,</a:t>
            </a:r>
            <a:r>
              <a:rPr/>
              <a:t> </a:t>
            </a:r>
            <a:r>
              <a:rPr/>
              <a:t>working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package</a:t>
            </a:r>
            <a:r>
              <a:rPr/>
              <a:t> </a:t>
            </a:r>
            <a:r>
              <a:rPr/>
              <a:t>loader</a:t>
            </a:r>
            <a:r>
              <a:rPr/>
              <a:t> </a:t>
            </a:r>
            <a:r>
              <a:rPr/>
              <a:t>motivated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want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career.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same</a:t>
            </a:r>
            <a:r>
              <a:rPr/>
              <a:t> </a:t>
            </a:r>
            <a:r>
              <a:rPr/>
              <a:t>goes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summer</a:t>
            </a:r>
            <a:r>
              <a:rPr/>
              <a:t> </a:t>
            </a:r>
            <a:r>
              <a:rPr/>
              <a:t>helping</a:t>
            </a:r>
            <a:r>
              <a:rPr/>
              <a:t> </a:t>
            </a:r>
            <a:r>
              <a:rPr/>
              <a:t>family</a:t>
            </a:r>
            <a:r>
              <a:rPr/>
              <a:t> </a:t>
            </a:r>
            <a:r>
              <a:rPr/>
              <a:t>with</a:t>
            </a:r>
            <a:r>
              <a:rPr/>
              <a:t> </a:t>
            </a:r>
            <a:r>
              <a:rPr/>
              <a:t>home</a:t>
            </a:r>
            <a:r>
              <a:rPr/>
              <a:t> </a:t>
            </a:r>
            <a:r>
              <a:rPr/>
              <a:t>construction</a:t>
            </a:r>
            <a:r>
              <a:rPr/>
              <a:t> </a:t>
            </a:r>
            <a:r>
              <a:rPr/>
              <a:t>projects.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5</a:t>
            </a:fld>
            <a:endParaRPr lang="en-US"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Motivation:</a:t>
            </a:r>
            <a:r>
              <a:rPr/>
              <a:t> </a:t>
            </a:r>
            <a:r>
              <a:rPr/>
              <a:t>Helping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need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other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help.</a:t>
            </a:r>
            <a:r>
              <a:rPr/>
              <a:t> </a:t>
            </a:r>
            <a:r>
              <a:rPr/>
              <a:t>Different</a:t>
            </a:r>
            <a:r>
              <a:rPr/>
              <a:t> </a:t>
            </a:r>
            <a:r>
              <a:rPr/>
              <a:t>than</a:t>
            </a:r>
            <a:r>
              <a:rPr/>
              <a:t> </a:t>
            </a:r>
            <a:r>
              <a:rPr/>
              <a:t>most</a:t>
            </a:r>
            <a:r>
              <a:rPr/>
              <a:t> </a:t>
            </a:r>
            <a:r>
              <a:rPr/>
              <a:t>traditional</a:t>
            </a:r>
            <a:r>
              <a:rPr/>
              <a:t> </a:t>
            </a:r>
            <a:r>
              <a:rPr/>
              <a:t>non</a:t>
            </a:r>
            <a:r>
              <a:rPr/>
              <a:t> </a:t>
            </a:r>
            <a:r>
              <a:rPr/>
              <a:t>profits.</a:t>
            </a:r>
          </a:p>
          <a:p>
            <a:pPr lvl="0" marL="0" indent="0">
              <a:buNone/>
            </a:pPr>
          </a:p>
          <a:p>
            <a:pPr lvl="1"/>
            <a:r>
              <a:rPr/>
              <a:t>Ability:</a:t>
            </a:r>
            <a:r>
              <a:rPr/>
              <a:t> </a:t>
            </a:r>
            <a:r>
              <a:rPr/>
              <a:t>Creating</a:t>
            </a:r>
            <a:r>
              <a:rPr/>
              <a:t> </a:t>
            </a:r>
            <a:r>
              <a:rPr/>
              <a:t>digital</a:t>
            </a:r>
            <a:r>
              <a:rPr/>
              <a:t> </a:t>
            </a:r>
            <a:r>
              <a:rPr/>
              <a:t>artifacts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get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involved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helping</a:t>
            </a:r>
            <a:r>
              <a:rPr/>
              <a:t> </a:t>
            </a:r>
            <a:r>
              <a:rPr/>
              <a:t>people.</a:t>
            </a:r>
          </a:p>
          <a:p>
            <a:pPr lvl="0" marL="0" indent="0">
              <a:buNone/>
            </a:pPr>
          </a:p>
          <a:p>
            <a:pPr lvl="1"/>
            <a:r>
              <a:rPr/>
              <a:t>Learnings: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hard</a:t>
            </a:r>
            <a:r>
              <a:rPr/>
              <a:t> </a:t>
            </a:r>
            <a:r>
              <a:rPr/>
              <a:t>(Ability).</a:t>
            </a:r>
            <a:r>
              <a:rPr/>
              <a:t> </a:t>
            </a:r>
            <a:r>
              <a:rPr/>
              <a:t>Aligned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mission</a:t>
            </a:r>
            <a:r>
              <a:rPr/>
              <a:t> </a:t>
            </a:r>
            <a:r>
              <a:rPr/>
              <a:t>(Motivation).</a:t>
            </a:r>
            <a:r>
              <a:rPr/>
              <a:t> </a:t>
            </a:r>
            <a:r>
              <a:rPr/>
              <a:t>Leadership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confidence</a:t>
            </a:r>
            <a:r>
              <a:rPr/>
              <a:t> </a:t>
            </a:r>
            <a:r>
              <a:rPr/>
              <a:t>(Motivation)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6</a:t>
            </a:fld>
            <a:endParaRPr lang="en-US"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Motivation: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was</a:t>
            </a:r>
            <a:r>
              <a:rPr/>
              <a:t> </a:t>
            </a:r>
            <a:r>
              <a:rPr/>
              <a:t>creating</a:t>
            </a:r>
            <a:r>
              <a:rPr/>
              <a:t> </a:t>
            </a:r>
            <a:r>
              <a:rPr/>
              <a:t>less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less</a:t>
            </a:r>
            <a:r>
              <a:rPr/>
              <a:t> </a:t>
            </a:r>
            <a:r>
              <a:rPr/>
              <a:t>digital</a:t>
            </a:r>
            <a:r>
              <a:rPr/>
              <a:t> </a:t>
            </a:r>
            <a:r>
              <a:rPr/>
              <a:t>content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thought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might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better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switch</a:t>
            </a:r>
            <a:r>
              <a:rPr/>
              <a:t> </a:t>
            </a:r>
            <a:r>
              <a:rPr/>
              <a:t>career</a:t>
            </a:r>
            <a:r>
              <a:rPr/>
              <a:t> </a:t>
            </a:r>
            <a:r>
              <a:rPr/>
              <a:t>where</a:t>
            </a:r>
            <a:r>
              <a:rPr/>
              <a:t> </a:t>
            </a:r>
            <a:r>
              <a:rPr/>
              <a:t>they</a:t>
            </a:r>
            <a:r>
              <a:rPr/>
              <a:t> </a:t>
            </a:r>
            <a:r>
              <a:rPr/>
              <a:t>may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better</a:t>
            </a:r>
            <a:r>
              <a:rPr/>
              <a:t> </a:t>
            </a:r>
            <a:r>
              <a:rPr/>
              <a:t>pay.</a:t>
            </a:r>
          </a:p>
          <a:p>
            <a:pPr lvl="0" marL="0" indent="0">
              <a:buNone/>
            </a:pPr>
          </a:p>
          <a:p>
            <a:pPr lvl="1"/>
            <a:r>
              <a:rPr/>
              <a:t>Ability: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hard.</a:t>
            </a:r>
            <a:r>
              <a:rPr/>
              <a:t> </a:t>
            </a:r>
            <a:r>
              <a:rPr/>
              <a:t>Leadership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confidence.</a:t>
            </a:r>
            <a:r>
              <a:rPr/>
              <a:t> </a:t>
            </a:r>
            <a:r>
              <a:rPr/>
              <a:t>Support</a:t>
            </a:r>
            <a:r>
              <a:rPr/>
              <a:t> </a:t>
            </a:r>
            <a:r>
              <a:rPr/>
              <a:t>sales</a:t>
            </a:r>
            <a:r>
              <a:rPr/>
              <a:t> </a:t>
            </a:r>
            <a:r>
              <a:rPr/>
              <a:t>people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sell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structures.</a:t>
            </a:r>
          </a:p>
          <a:p>
            <a:pPr lvl="0" marL="0" indent="0">
              <a:buNone/>
            </a:pPr>
          </a:p>
          <a:p>
            <a:pPr lvl="1"/>
            <a:r>
              <a:rPr/>
              <a:t>Learnings:</a:t>
            </a:r>
            <a:r>
              <a:rPr/>
              <a:t> </a:t>
            </a:r>
            <a:r>
              <a:rPr/>
              <a:t>International</a:t>
            </a:r>
            <a:r>
              <a:rPr/>
              <a:t> </a:t>
            </a:r>
            <a:r>
              <a:rPr/>
              <a:t>Travel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overrated.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company</a:t>
            </a:r>
            <a:r>
              <a:rPr/>
              <a:t> </a:t>
            </a:r>
            <a:r>
              <a:rPr/>
              <a:t>(where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work)</a:t>
            </a:r>
            <a:r>
              <a:rPr/>
              <a:t> </a:t>
            </a:r>
            <a:r>
              <a:rPr/>
              <a:t>should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be</a:t>
            </a:r>
            <a:r>
              <a:rPr/>
              <a:t> </a:t>
            </a:r>
            <a:r>
              <a:rPr/>
              <a:t>part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identity.</a:t>
            </a:r>
            <a:r>
              <a:rPr/>
              <a:t> </a:t>
            </a:r>
            <a:r>
              <a:rPr/>
              <a:t>Money</a:t>
            </a:r>
            <a:r>
              <a:rPr/>
              <a:t> </a:t>
            </a:r>
            <a:r>
              <a:rPr/>
              <a:t>as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primary</a:t>
            </a:r>
            <a:r>
              <a:rPr/>
              <a:t> </a:t>
            </a:r>
            <a:r>
              <a:rPr/>
              <a:t>motivation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not</a:t>
            </a:r>
            <a:r>
              <a:rPr/>
              <a:t> </a:t>
            </a:r>
            <a:r>
              <a:rPr/>
              <a:t>work</a:t>
            </a:r>
            <a:r>
              <a:rPr/>
              <a:t> </a:t>
            </a:r>
            <a:r>
              <a:rPr/>
              <a:t>for</a:t>
            </a:r>
            <a:r>
              <a:rPr/>
              <a:t> </a:t>
            </a:r>
            <a:r>
              <a:rPr/>
              <a:t>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7</a:t>
            </a:fld>
            <a:endParaRPr lang="en-US"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Motivation:</a:t>
            </a:r>
            <a:r>
              <a:rPr/>
              <a:t> </a:t>
            </a:r>
            <a:r>
              <a:rPr/>
              <a:t>I</a:t>
            </a:r>
            <a:r>
              <a:rPr/>
              <a:t> </a:t>
            </a:r>
            <a:r>
              <a:rPr/>
              <a:t>love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code.</a:t>
            </a:r>
          </a:p>
          <a:p>
            <a:pPr lvl="0" marL="0" indent="0">
              <a:buNone/>
            </a:pPr>
          </a:p>
          <a:p>
            <a:pPr lvl="1"/>
            <a:r>
              <a:rPr/>
              <a:t>Ability:</a:t>
            </a:r>
            <a:r>
              <a:rPr/>
              <a:t> </a:t>
            </a:r>
            <a:r>
              <a:rPr/>
              <a:t>Create</a:t>
            </a:r>
            <a:r>
              <a:rPr/>
              <a:t> </a:t>
            </a:r>
            <a:r>
              <a:rPr/>
              <a:t>clarity</a:t>
            </a:r>
            <a:r>
              <a:rPr/>
              <a:t> </a:t>
            </a:r>
            <a:r>
              <a:rPr/>
              <a:t>from</a:t>
            </a:r>
            <a:r>
              <a:rPr/>
              <a:t> </a:t>
            </a:r>
            <a:r>
              <a:rPr/>
              <a:t>ambiguity.</a:t>
            </a:r>
            <a:r>
              <a:rPr/>
              <a:t> </a:t>
            </a:r>
            <a:r>
              <a:rPr/>
              <a:t>All</a:t>
            </a:r>
            <a:r>
              <a:rPr/>
              <a:t> </a:t>
            </a:r>
            <a:r>
              <a:rPr/>
              <a:t>previous</a:t>
            </a:r>
            <a:r>
              <a:rPr/>
              <a:t> </a:t>
            </a:r>
            <a:r>
              <a:rPr/>
              <a:t>abilities.</a:t>
            </a:r>
          </a:p>
          <a:p>
            <a:pPr lvl="0" marL="0" indent="0">
              <a:buNone/>
            </a:pPr>
          </a:p>
          <a:p>
            <a:pPr lvl="1"/>
            <a:r>
              <a:rPr/>
              <a:t>Learnings:</a:t>
            </a:r>
            <a:r>
              <a:rPr/>
              <a:t> </a:t>
            </a:r>
            <a:r>
              <a:rPr/>
              <a:t>More</a:t>
            </a:r>
            <a:r>
              <a:rPr/>
              <a:t> </a:t>
            </a:r>
            <a:r>
              <a:rPr/>
              <a:t>money</a:t>
            </a:r>
            <a:r>
              <a:rPr/>
              <a:t> </a:t>
            </a:r>
            <a:r>
              <a:rPr/>
              <a:t>doesn’t</a:t>
            </a:r>
            <a:r>
              <a:rPr/>
              <a:t> </a:t>
            </a:r>
            <a:r>
              <a:rPr/>
              <a:t>remove</a:t>
            </a:r>
            <a:r>
              <a:rPr/>
              <a:t> </a:t>
            </a:r>
            <a:r>
              <a:rPr/>
              <a:t>career</a:t>
            </a:r>
            <a:r>
              <a:rPr/>
              <a:t> </a:t>
            </a:r>
            <a:r>
              <a:rPr/>
              <a:t>angst.</a:t>
            </a:r>
            <a:r>
              <a:rPr/>
              <a:t> </a:t>
            </a:r>
            <a:r>
              <a:rPr/>
              <a:t>Constant</a:t>
            </a:r>
            <a:r>
              <a:rPr/>
              <a:t> </a:t>
            </a:r>
            <a:r>
              <a:rPr/>
              <a:t>Mastery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arriving.</a:t>
            </a:r>
            <a:r>
              <a:rPr/>
              <a:t> </a:t>
            </a:r>
            <a:r>
              <a:rPr/>
              <a:t>Enjoy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journey</a:t>
            </a:r>
            <a:r>
              <a:rPr/>
              <a:t> </a:t>
            </a:r>
            <a:r>
              <a:rPr/>
              <a:t>&gt;</a:t>
            </a:r>
            <a:r>
              <a:rPr/>
              <a:t> </a:t>
            </a:r>
            <a:r>
              <a:rPr/>
              <a:t>getting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a</a:t>
            </a:r>
            <a:r>
              <a:rPr/>
              <a:t> </a:t>
            </a:r>
            <a:r>
              <a:rPr/>
              <a:t>destination.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8</a:t>
            </a:fld>
            <a:endParaRPr lang="en-US"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manifestation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 i="1"/>
              <a:t>why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something.</a:t>
            </a:r>
            <a:r>
              <a:rPr/>
              <a:t> </a:t>
            </a:r>
            <a:r>
              <a:rPr/>
              <a:t>Why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what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do.</a:t>
            </a:r>
            <a:r>
              <a:rPr/>
              <a:t> </a:t>
            </a:r>
            <a:r>
              <a:rPr/>
              <a:t>Why</a:t>
            </a:r>
            <a:r>
              <a:rPr/>
              <a:t> </a:t>
            </a:r>
            <a:r>
              <a:rPr/>
              <a:t>will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do</a:t>
            </a:r>
            <a:r>
              <a:rPr/>
              <a:t> </a:t>
            </a:r>
            <a:r>
              <a:rPr/>
              <a:t>it</a:t>
            </a:r>
            <a:r>
              <a:rPr/>
              <a:t> </a:t>
            </a:r>
            <a:r>
              <a:rPr/>
              <a:t>again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future.</a:t>
            </a:r>
          </a:p>
          <a:p>
            <a:pPr lvl="0" marL="0" indent="0">
              <a:buNone/>
            </a:pPr>
          </a:p>
          <a:p>
            <a:pPr lvl="1"/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the</a:t>
            </a:r>
            <a:r>
              <a:rPr/>
              <a:t> </a:t>
            </a:r>
            <a:r>
              <a:rPr/>
              <a:t>story</a:t>
            </a:r>
            <a:r>
              <a:rPr/>
              <a:t> </a:t>
            </a:r>
            <a:r>
              <a:rPr/>
              <a:t>of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did</a:t>
            </a:r>
            <a:r>
              <a:rPr/>
              <a:t> </a:t>
            </a:r>
            <a:r>
              <a:rPr/>
              <a:t>something.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are</a:t>
            </a:r>
            <a:r>
              <a:rPr/>
              <a:t> </a:t>
            </a:r>
            <a:r>
              <a:rPr/>
              <a:t>doing</a:t>
            </a:r>
            <a:r>
              <a:rPr/>
              <a:t> </a:t>
            </a:r>
            <a:r>
              <a:rPr/>
              <a:t>that</a:t>
            </a:r>
            <a:r>
              <a:rPr/>
              <a:t> </a:t>
            </a:r>
            <a:r>
              <a:rPr/>
              <a:t>thing</a:t>
            </a:r>
            <a:r>
              <a:rPr/>
              <a:t> </a:t>
            </a:r>
            <a:r>
              <a:rPr/>
              <a:t>now.</a:t>
            </a:r>
            <a:r>
              <a:rPr/>
              <a:t> </a:t>
            </a:r>
            <a:r>
              <a:rPr/>
              <a:t>And</a:t>
            </a:r>
            <a:r>
              <a:rPr/>
              <a:t> </a:t>
            </a:r>
            <a:r>
              <a:rPr/>
              <a:t>how</a:t>
            </a:r>
            <a:r>
              <a:rPr/>
              <a:t> </a:t>
            </a:r>
            <a:r>
              <a:rPr/>
              <a:t>you</a:t>
            </a:r>
            <a:r>
              <a:rPr/>
              <a:t> </a:t>
            </a:r>
            <a:r>
              <a:rPr/>
              <a:t>plan</a:t>
            </a:r>
            <a:r>
              <a:rPr/>
              <a:t> </a:t>
            </a:r>
            <a:r>
              <a:rPr/>
              <a:t>to</a:t>
            </a:r>
            <a:r>
              <a:rPr/>
              <a:t> </a:t>
            </a:r>
            <a:r>
              <a:rPr/>
              <a:t>improve.</a:t>
            </a:r>
          </a:p>
          <a:p>
            <a:pPr lvl="0" marL="0" indent="0">
              <a:buNone/>
            </a:pPr>
          </a:p>
          <a:p>
            <a:pPr lvl="1"/>
            <a:r>
              <a:rPr/>
              <a:t>It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socializing</a:t>
            </a:r>
            <a:r>
              <a:rPr/>
              <a:t> </a:t>
            </a:r>
            <a:r>
              <a:rPr/>
              <a:t>ideas.</a:t>
            </a:r>
            <a:r>
              <a:rPr/>
              <a:t> </a:t>
            </a:r>
            <a:r>
              <a:rPr/>
              <a:t>Building</a:t>
            </a:r>
            <a:r>
              <a:rPr/>
              <a:t> </a:t>
            </a:r>
            <a:r>
              <a:rPr/>
              <a:t>communities.</a:t>
            </a:r>
            <a:r>
              <a:rPr/>
              <a:t> </a:t>
            </a:r>
            <a:r>
              <a:rPr/>
              <a:t>Leaving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mark</a:t>
            </a:r>
            <a:r>
              <a:rPr/>
              <a:t> </a:t>
            </a:r>
            <a:r>
              <a:rPr/>
              <a:t>in</a:t>
            </a:r>
            <a:r>
              <a:rPr/>
              <a:t> </a:t>
            </a:r>
            <a:r>
              <a:rPr/>
              <a:t>this</a:t>
            </a:r>
            <a:r>
              <a:rPr/>
              <a:t> </a:t>
            </a:r>
            <a:r>
              <a:rPr/>
              <a:t>world.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8BDFEC3-8487-43E8-A154-7C12CBC1FFF2}" type="slidenum">
              <a:rPr lang="en-US"/>
              <a:t>13</a:t>
            </a:fld>
            <a:endParaRPr lang="en-US"/>
          </a:p>
        </p:txBody>
      </p:sp>
    </p:spTree>
  </p:cSld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26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357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9147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15290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460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069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886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368" y="1535113"/>
            <a:ext cx="5389033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368" y="2174875"/>
            <a:ext cx="5389033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7939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721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9010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051"/>
            <a:ext cx="6815667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1" y="1435101"/>
            <a:ext cx="4011084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08956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6899855"/>
      </p:ext>
    </p:extLst>
  </p:cSld>
  <p:clrMapOvr>
    <a:masterClrMapping/>
  </p:clrMapOvr>
</p:sldLayout>
</file>

<file path=ppt/slideMasters/_rels/slideMaster1.xml.rels><?xml version="1.0" encoding="UTF-8"?><Relationships xmlns="http://schemas.openxmlformats.org/package/2006/relationships"><Relationship Id="rId8" Target="../slideLayouts/slideLayout8.xml" Type="http://schemas.openxmlformats.org/officeDocument/2006/relationships/slideLayout" /><Relationship Id="rId3" Target="../slideLayouts/slideLayout3.xml" Type="http://schemas.openxmlformats.org/officeDocument/2006/relationships/slideLayout" /><Relationship Id="rId7" Target="../slideLayouts/slideLayout7.xml" Type="http://schemas.openxmlformats.org/officeDocument/2006/relationships/slideLayout" /><Relationship Id="rId12" Target="../theme/theme1.xml" Type="http://schemas.openxmlformats.org/officeDocument/2006/relationships/theme" /><Relationship Id="rId2" Target="../slideLayouts/slideLayout2.xml" Type="http://schemas.openxmlformats.org/officeDocument/2006/relationships/slideLayout" /><Relationship Id="rId1" Target="../slideLayouts/slideLayout1.xml" Type="http://schemas.openxmlformats.org/officeDocument/2006/relationships/slideLayout" /><Relationship Id="rId6" Target="../slideLayouts/slideLayout6.xml" Type="http://schemas.openxmlformats.org/officeDocument/2006/relationships/slideLayout" /><Relationship Id="rId11" Target="../slideLayouts/slideLayout11.xml" Type="http://schemas.openxmlformats.org/officeDocument/2006/relationships/slideLayout" /><Relationship Id="rId5" Target="../slideLayouts/slideLayout5.xml" Type="http://schemas.openxmlformats.org/officeDocument/2006/relationships/slideLayout" /><Relationship Id="rId10" Target="../slideLayouts/slideLayout10.xml" Type="http://schemas.openxmlformats.org/officeDocument/2006/relationships/slideLayout" /><Relationship Id="rId4" Target="../slideLayouts/slideLayout4.xml" Type="http://schemas.openxmlformats.org/officeDocument/2006/relationships/slideLayout" /><Relationship Id="rId9" Target="../slideLayouts/slideLayout9.xml" Type="http://schemas.openxmlformats.org/officeDocument/2006/relationships/slideLayout" />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anchor="ctr" bIns="45720" lIns="91440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idx="1" type="body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bIns="45720" lIns="91440" rIns="91440" rtlCol="0" tIns="45720" vert="horz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idx="2" sz="half" type="dt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1EB5C9-1307-BA42-ABA2-0BC069CD8E7F}" type="datetimeFigureOut">
              <a:rPr lang="en-US" smtClean="0"/>
              <a:t>2021-11-07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idx="3" sz="quarter" type="ftr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idx="4" sz="quarter" type="sldNum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 anchor="ctr" bIns="45720" lIns="91440" rIns="91440" rtlCol="0" tIns="45720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EF2332-01BF-834F-8236-50238282D5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6200875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eaLnBrk="1" hangingPunct="1" latinLnBrk="0" rtl="0">
        <a:spcBef>
          <a:spcPct val="0"/>
        </a:spcBef>
        <a:buNone/>
        <a:defRPr kern="1200" sz="4400">
          <a:solidFill>
            <a:srgbClr val="002060"/>
          </a:solidFill>
          <a:latin typeface="+mj-lt"/>
          <a:ea typeface="+mj-ea"/>
          <a:cs typeface="+mj-cs"/>
        </a:defRPr>
      </a:lvl1pPr>
    </p:titleStyle>
    <p:bodyStyle>
      <a:lvl1pPr algn="l" defTabSz="457200" eaLnBrk="1" hangingPunct="1" indent="-342900" latinLnBrk="0" marL="342900" rtl="0">
        <a:spcBef>
          <a:spcPct val="20000"/>
        </a:spcBef>
        <a:buFont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indent="-285750" latinLnBrk="0" marL="742950" rtl="0">
        <a:spcBef>
          <a:spcPct val="20000"/>
        </a:spcBef>
        <a:buFont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indent="-228600" latinLnBrk="0" marL="1143000" rtl="0">
        <a:spcBef>
          <a:spcPct val="20000"/>
        </a:spcBef>
        <a:buFont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indent="-228600" latinLnBrk="0" marL="1600200" rtl="0">
        <a:spcBef>
          <a:spcPct val="20000"/>
        </a:spcBef>
        <a:buFont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indent="-228600" latinLnBrk="0" marL="2057400" rtl="0">
        <a:spcBef>
          <a:spcPct val="20000"/>
        </a:spcBef>
        <a:buFont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indent="-228600" latinLnBrk="0" marL="25146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indent="-228600" latinLnBrk="0" marL="29718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indent="-228600" latinLnBrk="0" marL="34290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indent="-228600" latinLnBrk="0" marL="3886200" rtl="0">
        <a:spcBef>
          <a:spcPct val="20000"/>
        </a:spcBef>
        <a:buFont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4572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4572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4572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4572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4572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4572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4572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4572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4572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0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1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8.png" /></Relationships>
</file>

<file path=ppt/slides/_rels/slide1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/Relationships>
</file>

<file path=ppt/slides/_rels/slide1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6.xml" /><Relationship Id="rId3" Type="http://schemas.openxmlformats.org/officeDocument/2006/relationships/image" Target="../media/image9.png" /></Relationships>
</file>

<file path=ppt/slides/_rels/slide2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1.xml" /></Relationships>
</file>

<file path=ppt/slides/_rels/slide3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2.png" /></Relationships>
</file>

<file path=ppt/slides/_rels/slide4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_rels/slide5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2.xml" /><Relationship Id="rId3" Type="http://schemas.openxmlformats.org/officeDocument/2006/relationships/image" Target="../media/image4.png" /></Relationships>
</file>

<file path=ppt/slides/_rels/slide6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3.xml" /><Relationship Id="rId3" Type="http://schemas.openxmlformats.org/officeDocument/2006/relationships/image" Target="../media/image5.png" /></Relationships>
</file>

<file path=ppt/slides/_rels/slide7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4.xml" /><Relationship Id="rId3" Type="http://schemas.openxmlformats.org/officeDocument/2006/relationships/image" Target="../media/image6.png" /></Relationships>
</file>

<file path=ppt/slides/_rels/slide8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notesSlide" Target="../notesSlides/notesSlide5.xml" /><Relationship Id="rId3" Type="http://schemas.openxmlformats.org/officeDocument/2006/relationships/image" Target="../media/image7.png" /></Relationships>
</file>

<file path=ppt/slides/_rels/slide9.xml.rels><?xml version="1.0" encoding="UTF-8"?><Relationships xmlns="http://schemas.openxmlformats.org/package/2006/relationships"><Relationship Id="rId1" Type="http://schemas.openxmlformats.org/officeDocument/2006/relationships/slideLayout" Target="../slideLayouts/slideLayout2.xml" /><Relationship Id="rId2" Type="http://schemas.openxmlformats.org/officeDocument/2006/relationships/image" Target="../media/image3.png" 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date: 2021-11 author: “Chéyo Jiménez, MSE” title: “Personal Journey” output: powerpoint_presentation: reference_doc: reference_one.pptx marp: true</a:t>
            </a:r>
          </a:p>
        </p:txBody>
      </p:sp>
    </p:spTree>
  </p:cSld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marL="0" indent="0">
              <a:spcBef>
                <a:spcPts val="3000"/>
              </a:spcBef>
              <a:buNone/>
            </a:pPr>
            <a:r>
              <a:rPr b="1"/>
              <a:t>Narrative</a:t>
            </a:r>
          </a:p>
          <a:p>
            <a:pPr lvl="0" marL="0" indent="0">
              <a:buNone/>
            </a:pPr>
            <a:r>
              <a:rPr/>
              <a:t>“If a tree were to fall on an island where there were no human beings would there be any sound?” https://en.wikipedia.org/wiki/If_a_tree_falls_in_a_forest</a:t>
            </a:r>
          </a:p>
        </p:txBody>
      </p:sp>
    </p:spTree>
  </p:cSld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2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2997200"/>
            <a:ext cx="10972800" cy="1727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Narrative</a:t>
            </a:r>
            <a:r>
              <a:rPr/>
              <a:t> </a:t>
            </a:r>
            <a:r>
              <a:rPr/>
              <a:t>Context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Back[Story]: Past (Also History)</a:t>
            </a:r>
          </a:p>
          <a:p>
            <a:pPr lvl="1"/>
            <a:r>
              <a:rPr/>
              <a:t>Story: Current (Learnings)</a:t>
            </a:r>
          </a:p>
          <a:p>
            <a:pPr lvl="1"/>
            <a:r>
              <a:rPr/>
              <a:t>User[Story]: Future (similar to Agile)</a:t>
            </a:r>
          </a:p>
        </p:txBody>
      </p:sp>
    </p:spTree>
  </p:cSld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Narrative/Context</a:t>
            </a:r>
          </a:p>
        </p:txBody>
      </p:sp>
      <p:pic>
        <p:nvPicPr>
          <p:cNvPr descr="../media/synergies_narrative_part3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2882900"/>
            <a:ext cx="10972800" cy="19558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What</a:t>
            </a:r>
            <a:r>
              <a:rPr/>
              <a:t> </a:t>
            </a:r>
            <a:r>
              <a:rPr/>
              <a:t>is</a:t>
            </a:r>
            <a:r>
              <a:rPr/>
              <a:t> </a:t>
            </a:r>
            <a:r>
              <a:rPr/>
              <a:t>your</a:t>
            </a:r>
            <a:r>
              <a:rPr/>
              <a:t> </a:t>
            </a:r>
            <a:r>
              <a:rPr/>
              <a:t>story?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/>
              <a:t>Our professional lives are part of our life narrative. It is not the whole story.</a:t>
            </a:r>
          </a:p>
          <a:p>
            <a:pPr lvl="1"/>
            <a:r>
              <a:rPr/>
              <a:t>It is up to you to control this narrative.</a:t>
            </a:r>
          </a:p>
        </p:txBody>
      </p:sp>
    </p:spTree>
  </p:cSld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0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3035300"/>
            <a:ext cx="10972800" cy="16510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3175000"/>
            <a:ext cx="10972800" cy="1384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Back[Story]</a:t>
            </a:r>
          </a:p>
        </p:txBody>
      </p:sp>
      <p:pic>
        <p:nvPicPr>
          <p:cNvPr descr="../media/journey_cheyo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60400" y="1600200"/>
            <a:ext cx="108839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Video</a:t>
            </a:r>
            <a:r>
              <a:rPr/>
              <a:t> </a:t>
            </a:r>
            <a:r>
              <a:rPr/>
              <a:t>Editor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NonProfit</a:t>
            </a:r>
          </a:p>
        </p:txBody>
      </p:sp>
      <p:pic>
        <p:nvPicPr>
          <p:cNvPr descr="../media/third_party\editing-g66024be12_1920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609600" y="1727200"/>
            <a:ext cx="10972800" cy="42799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Project</a:t>
            </a:r>
            <a:r>
              <a:rPr/>
              <a:t> </a:t>
            </a:r>
            <a:r>
              <a:rPr/>
              <a:t>Manager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Portable</a:t>
            </a:r>
            <a:r>
              <a:rPr/>
              <a:t> </a:t>
            </a:r>
            <a:r>
              <a:rPr/>
              <a:t>Buildings</a:t>
            </a:r>
            <a:r>
              <a:rPr/>
              <a:t> </a:t>
            </a:r>
            <a:r>
              <a:rPr/>
              <a:t>Company</a:t>
            </a:r>
          </a:p>
        </p:txBody>
      </p:sp>
      <p:pic>
        <p:nvPicPr>
          <p:cNvPr descr="../media/third_party\pexels-andrea-piacquadio-3771045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562100" y="1600200"/>
            <a:ext cx="90805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Software</a:t>
            </a:r>
            <a:r>
              <a:rPr/>
              <a:t> </a:t>
            </a:r>
            <a:r>
              <a:rPr/>
              <a:t>Engineer</a:t>
            </a:r>
            <a:r>
              <a:rPr/>
              <a:t> </a:t>
            </a:r>
            <a:r>
              <a:rPr/>
              <a:t>at</a:t>
            </a:r>
            <a:r>
              <a:rPr/>
              <a:t> </a:t>
            </a:r>
            <a:r>
              <a:rPr/>
              <a:t>Tech</a:t>
            </a:r>
            <a:r>
              <a:rPr/>
              <a:t> </a:t>
            </a:r>
            <a:r>
              <a:rPr/>
              <a:t>Company</a:t>
            </a:r>
          </a:p>
        </p:txBody>
      </p:sp>
      <p:pic>
        <p:nvPicPr>
          <p:cNvPr descr="../media/third_party\radowan-nakif-rehan-cYyqhdbJ9TI-unsplash.png" id="0" name="Picture 1"/>
          <p:cNvPicPr>
            <a:picLocks noGrp="1"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1231900" y="1600200"/>
            <a:ext cx="9728200" cy="45212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lvl="0" marL="0" indent="0">
              <a:buNone/>
            </a:pPr>
            <a:r>
              <a:rPr/>
              <a:t>Path</a:t>
            </a:r>
          </a:p>
        </p:txBody>
      </p:sp>
      <p:pic>
        <p:nvPicPr>
          <p:cNvPr descr="../media/synergies_narrative_part1.png" id="0" name="Picture 1"/>
          <p:cNvPicPr>
            <a:picLocks noGrp="1"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609600" y="3175000"/>
            <a:ext cx="10972800" cy="1384300"/>
          </a:xfrm>
          <a:prstGeom prst="rect">
            <a:avLst/>
          </a:prstGeom>
          <a:noFill/>
          <a:ln w="9525">
            <a:noFill/>
            <a:headEnd/>
            <a:tailEnd/>
          </a:ln>
        </p:spPr>
      </p:pic>
    </p:spTree>
  </p:cSld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49</Words>
  <Application>Microsoft Office PowerPoint</Application>
  <PresentationFormat>Widescreen</PresentationFormat>
  <Paragraphs>15</Paragraphs>
  <Slides>4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Calibri</vt:lpstr>
      <vt:lpstr>Office Theme</vt:lpstr>
      <vt:lpstr>Presentation Title</vt:lpstr>
      <vt:lpstr>Slide Title</vt:lpstr>
      <vt:lpstr>Section header</vt:lpstr>
      <vt:lpstr>Slide Title for Two-Content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dcterms:created xsi:type="dcterms:W3CDTF">2021-11-14T20:55:12Z</dcterms:created>
  <dcterms:modified xsi:type="dcterms:W3CDTF">2021-11-14T20:55:12Z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